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litheroe" userId="37b07c0a-737c-449a-ab41-4d879e22c2f7" providerId="ADAL" clId="{076CFF0C-5E13-4F67-9184-984EEBB88D17}"/>
    <pc:docChg chg="delSld modSld">
      <pc:chgData name="Sara Clitheroe" userId="37b07c0a-737c-449a-ab41-4d879e22c2f7" providerId="ADAL" clId="{076CFF0C-5E13-4F67-9184-984EEBB88D17}" dt="2025-02-05T10:14:56.713" v="165" actId="2696"/>
      <pc:docMkLst>
        <pc:docMk/>
      </pc:docMkLst>
      <pc:sldChg chg="del">
        <pc:chgData name="Sara Clitheroe" userId="37b07c0a-737c-449a-ab41-4d879e22c2f7" providerId="ADAL" clId="{076CFF0C-5E13-4F67-9184-984EEBB88D17}" dt="2025-02-05T10:14:50.006" v="164" actId="2696"/>
        <pc:sldMkLst>
          <pc:docMk/>
          <pc:sldMk cId="2463617644" sldId="256"/>
        </pc:sldMkLst>
      </pc:sldChg>
      <pc:sldChg chg="del">
        <pc:chgData name="Sara Clitheroe" userId="37b07c0a-737c-449a-ab41-4d879e22c2f7" providerId="ADAL" clId="{076CFF0C-5E13-4F67-9184-984EEBB88D17}" dt="2025-02-05T10:14:56.713" v="165" actId="2696"/>
        <pc:sldMkLst>
          <pc:docMk/>
          <pc:sldMk cId="3749821298" sldId="257"/>
        </pc:sldMkLst>
      </pc:sldChg>
      <pc:sldChg chg="del">
        <pc:chgData name="Sara Clitheroe" userId="37b07c0a-737c-449a-ab41-4d879e22c2f7" providerId="ADAL" clId="{076CFF0C-5E13-4F67-9184-984EEBB88D17}" dt="2025-02-05T10:03:14.335" v="100" actId="2696"/>
        <pc:sldMkLst>
          <pc:docMk/>
          <pc:sldMk cId="48686081" sldId="258"/>
        </pc:sldMkLst>
      </pc:sldChg>
      <pc:sldChg chg="modSp mod">
        <pc:chgData name="Sara Clitheroe" userId="37b07c0a-737c-449a-ab41-4d879e22c2f7" providerId="ADAL" clId="{076CFF0C-5E13-4F67-9184-984EEBB88D17}" dt="2025-02-05T10:13:07.879" v="117" actId="732"/>
        <pc:sldMkLst>
          <pc:docMk/>
          <pc:sldMk cId="1232242897" sldId="259"/>
        </pc:sldMkLst>
        <pc:picChg chg="mod modCrop">
          <ac:chgData name="Sara Clitheroe" userId="37b07c0a-737c-449a-ab41-4d879e22c2f7" providerId="ADAL" clId="{076CFF0C-5E13-4F67-9184-984EEBB88D17}" dt="2025-02-05T10:13:07.879" v="117" actId="732"/>
          <ac:picMkLst>
            <pc:docMk/>
            <pc:sldMk cId="1232242897" sldId="259"/>
            <ac:picMk id="3" creationId="{D6023C50-1AE7-5848-1347-C41283DF9685}"/>
          </ac:picMkLst>
        </pc:picChg>
      </pc:sldChg>
      <pc:sldChg chg="modSp mod">
        <pc:chgData name="Sara Clitheroe" userId="37b07c0a-737c-449a-ab41-4d879e22c2f7" providerId="ADAL" clId="{076CFF0C-5E13-4F67-9184-984EEBB88D17}" dt="2025-02-05T10:04:29.759" v="107" actId="14100"/>
        <pc:sldMkLst>
          <pc:docMk/>
          <pc:sldMk cId="3905810126" sldId="260"/>
        </pc:sldMkLst>
        <pc:picChg chg="mod modCrop">
          <ac:chgData name="Sara Clitheroe" userId="37b07c0a-737c-449a-ab41-4d879e22c2f7" providerId="ADAL" clId="{076CFF0C-5E13-4F67-9184-984EEBB88D17}" dt="2025-02-05T10:04:29.759" v="107" actId="14100"/>
          <ac:picMkLst>
            <pc:docMk/>
            <pc:sldMk cId="3905810126" sldId="260"/>
            <ac:picMk id="3" creationId="{9FFDC597-797D-D0E1-603F-FB130C137FEF}"/>
          </ac:picMkLst>
        </pc:picChg>
      </pc:sldChg>
      <pc:sldChg chg="modSp mod">
        <pc:chgData name="Sara Clitheroe" userId="37b07c0a-737c-449a-ab41-4d879e22c2f7" providerId="ADAL" clId="{076CFF0C-5E13-4F67-9184-984EEBB88D17}" dt="2025-02-05T10:13:38.929" v="121" actId="732"/>
        <pc:sldMkLst>
          <pc:docMk/>
          <pc:sldMk cId="749437293" sldId="261"/>
        </pc:sldMkLst>
        <pc:picChg chg="mod modCrop">
          <ac:chgData name="Sara Clitheroe" userId="37b07c0a-737c-449a-ab41-4d879e22c2f7" providerId="ADAL" clId="{076CFF0C-5E13-4F67-9184-984EEBB88D17}" dt="2025-02-05T10:13:38.929" v="121" actId="732"/>
          <ac:picMkLst>
            <pc:docMk/>
            <pc:sldMk cId="749437293" sldId="261"/>
            <ac:picMk id="3" creationId="{C276BBBF-4F06-F48D-7722-C56D6533AF16}"/>
          </ac:picMkLst>
        </pc:picChg>
      </pc:sldChg>
      <pc:sldChg chg="modSp mod">
        <pc:chgData name="Sara Clitheroe" userId="37b07c0a-737c-449a-ab41-4d879e22c2f7" providerId="ADAL" clId="{076CFF0C-5E13-4F67-9184-984EEBB88D17}" dt="2025-02-05T10:14:25.270" v="163" actId="20577"/>
        <pc:sldMkLst>
          <pc:docMk/>
          <pc:sldMk cId="3734033718" sldId="262"/>
        </pc:sldMkLst>
        <pc:spChg chg="mod">
          <ac:chgData name="Sara Clitheroe" userId="37b07c0a-737c-449a-ab41-4d879e22c2f7" providerId="ADAL" clId="{076CFF0C-5E13-4F67-9184-984EEBB88D17}" dt="2025-02-05T10:02:25.033" v="99" actId="20577"/>
          <ac:spMkLst>
            <pc:docMk/>
            <pc:sldMk cId="3734033718" sldId="262"/>
            <ac:spMk id="2" creationId="{4CA0119B-7637-6029-2FA3-F17B0DA13CE8}"/>
          </ac:spMkLst>
        </pc:spChg>
        <pc:spChg chg="mod">
          <ac:chgData name="Sara Clitheroe" userId="37b07c0a-737c-449a-ab41-4d879e22c2f7" providerId="ADAL" clId="{076CFF0C-5E13-4F67-9184-984EEBB88D17}" dt="2025-02-05T10:14:25.270" v="163" actId="20577"/>
          <ac:spMkLst>
            <pc:docMk/>
            <pc:sldMk cId="3734033718" sldId="262"/>
            <ac:spMk id="3" creationId="{CF567CB6-0A47-9D00-CCCC-6DE1CA8C5613}"/>
          </ac:spMkLst>
        </pc:spChg>
      </pc:sldChg>
      <pc:sldChg chg="del">
        <pc:chgData name="Sara Clitheroe" userId="37b07c0a-737c-449a-ab41-4d879e22c2f7" providerId="ADAL" clId="{076CFF0C-5E13-4F67-9184-984EEBB88D17}" dt="2025-02-05T10:03:18.228" v="101" actId="2696"/>
        <pc:sldMkLst>
          <pc:docMk/>
          <pc:sldMk cId="2711782114" sldId="263"/>
        </pc:sldMkLst>
      </pc:sldChg>
      <pc:sldChg chg="modSp mod">
        <pc:chgData name="Sara Clitheroe" userId="37b07c0a-737c-449a-ab41-4d879e22c2f7" providerId="ADAL" clId="{076CFF0C-5E13-4F67-9184-984EEBB88D17}" dt="2025-02-05T10:12:41.460" v="113" actId="14100"/>
        <pc:sldMkLst>
          <pc:docMk/>
          <pc:sldMk cId="343750198" sldId="264"/>
        </pc:sldMkLst>
        <pc:picChg chg="mod modCrop">
          <ac:chgData name="Sara Clitheroe" userId="37b07c0a-737c-449a-ab41-4d879e22c2f7" providerId="ADAL" clId="{076CFF0C-5E13-4F67-9184-984EEBB88D17}" dt="2025-02-05T10:12:41.460" v="113" actId="14100"/>
          <ac:picMkLst>
            <pc:docMk/>
            <pc:sldMk cId="343750198" sldId="264"/>
            <ac:picMk id="5" creationId="{1E7DD3A2-FA2A-11AA-5D67-51D17CA6CA7F}"/>
          </ac:picMkLst>
        </pc:picChg>
      </pc:sldChg>
    </pc:docChg>
  </pc:docChgLst>
  <pc:docChgLst>
    <pc:chgData name="Sara Clitheroe" userId="37b07c0a-737c-449a-ab41-4d879e22c2f7" providerId="ADAL" clId="{D353A4CB-9C5A-4CCC-8234-0A213DE4AF8B}"/>
    <pc:docChg chg="undo custSel addSld modSld">
      <pc:chgData name="Sara Clitheroe" userId="37b07c0a-737c-449a-ab41-4d879e22c2f7" providerId="ADAL" clId="{D353A4CB-9C5A-4CCC-8234-0A213DE4AF8B}" dt="2024-02-07T19:18:45.091" v="259" actId="20577"/>
      <pc:docMkLst>
        <pc:docMk/>
      </pc:docMkLst>
      <pc:sldChg chg="addSp modSp mod modClrScheme chgLayout">
        <pc:chgData name="Sara Clitheroe" userId="37b07c0a-737c-449a-ab41-4d879e22c2f7" providerId="ADAL" clId="{D353A4CB-9C5A-4CCC-8234-0A213DE4AF8B}" dt="2024-02-07T19:18:45.091" v="259" actId="20577"/>
        <pc:sldMkLst>
          <pc:docMk/>
          <pc:sldMk cId="3734033718" sldId="262"/>
        </pc:sldMkLst>
      </pc:sldChg>
      <pc:sldChg chg="addSp modSp new mod">
        <pc:chgData name="Sara Clitheroe" userId="37b07c0a-737c-449a-ab41-4d879e22c2f7" providerId="ADAL" clId="{D353A4CB-9C5A-4CCC-8234-0A213DE4AF8B}" dt="2024-02-07T18:23:42.360" v="2" actId="1076"/>
        <pc:sldMkLst>
          <pc:docMk/>
          <pc:sldMk cId="2711782114" sldId="263"/>
        </pc:sldMkLst>
      </pc:sldChg>
      <pc:sldChg chg="addSp delSp new mod">
        <pc:chgData name="Sara Clitheroe" userId="37b07c0a-737c-449a-ab41-4d879e22c2f7" providerId="ADAL" clId="{D353A4CB-9C5A-4CCC-8234-0A213DE4AF8B}" dt="2024-02-07T18:24:17.335" v="6" actId="22"/>
        <pc:sldMkLst>
          <pc:docMk/>
          <pc:sldMk cId="343750198" sldId="264"/>
        </pc:sldMkLst>
      </pc:sldChg>
      <pc:sldChg chg="addSp delSp modSp new mod modClrScheme chgLayout">
        <pc:chgData name="Sara Clitheroe" userId="37b07c0a-737c-449a-ab41-4d879e22c2f7" providerId="ADAL" clId="{D353A4CB-9C5A-4CCC-8234-0A213DE4AF8B}" dt="2024-02-07T18:53:12.295" v="255" actId="1076"/>
        <pc:sldMkLst>
          <pc:docMk/>
          <pc:sldMk cId="226257867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2BCB-ACE9-AF7E-C03E-9653D6C4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11834-47B0-03CE-A845-74E9A9B19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FC8A4-5B6C-8683-BBBA-BA35486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68799-8244-5823-1BB2-7052E2B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12EDE-BD4C-E5D2-C864-CACBA11A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D6A5-4772-B2AA-3294-6680EE63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67109-5EE9-3498-C25C-EC9DE8693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29CEC-7A9A-3BA8-A418-5EEA82D7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73203-FE50-B68A-C1B2-7C1E32BE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01BAE-AC91-A600-1177-DE59B0C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9074-201C-0CFD-DF13-C7AE354A1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A87C6-3ACA-5AEB-647A-CE3180614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C9439-51CA-2939-7EA9-F456041D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D18A-C4E9-A3D3-8BF3-CBD45EA5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8BE3-E31B-8F2F-02F7-E37F6660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B2DB-3272-B0FF-90F2-A64C8ED7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22A4-B991-F8BB-BA0A-46FE76F1F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2B68-0653-E82D-CA6C-D71FC4F1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F7116-50C4-6C27-F1A2-0B40DD8F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7441-E414-6A67-2DE8-96DCD2C5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81B4-AAE3-9EF2-ED54-076B2CDE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207E-93AB-2EA9-9138-0CB0FDDBB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8E6A-C8CC-DC02-AC23-33ED6EB2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4987-4067-BC83-0FB1-D204DDC2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8609-0F15-98CA-4970-42EF2543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1626-6D90-B17B-5FDD-48A3A03A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FA6A-9780-53B2-DC70-FC26AF7A4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1D7E6-414F-BE24-EECD-4FE3BBC61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B06FC-D06A-A29A-AF16-16DDE50F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05378-6FEA-054F-152E-F7F4944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5FB58-472F-0224-6D46-6208D67C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0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690A-8793-94BE-4B53-2430E286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3C80D-6FC0-7E0E-8A96-62B263522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A022C-402D-4715-CB0A-D1CC74094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2A2A5-625A-E238-539B-53649422A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1A3F9-77FA-CF8F-E6E1-DB19988EC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DE3AB-2AEA-4521-E866-4B4E16B9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3F442-815F-765C-870C-4957E784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B688-25B7-0B0D-5E3B-81D0B470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449E-B245-73FD-8D50-8C6E6EC9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76B64-C13E-7690-CE9F-EC5F728A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718FF-4498-87C1-A902-E223F7CF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9EE33-4F00-6627-1708-397EB611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7CAAF-E23E-4C4C-1C69-7BFEBA57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21DE1-3C59-FED6-7AA4-1741FBD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0A1C-F6BF-51FF-E05D-3CDD20E8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7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88D7-903F-E13B-203F-FA00D691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2AEE-C3E9-353F-7941-F0B73B85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F4D9-8B05-1BA2-F22D-53D17082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9E30-C188-12F2-5CCE-6A81ADE0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937B2-43EC-C9BE-2CBF-4366DBD9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96BCF-AA53-FF3B-765E-BA23F84F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0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5754-8274-F24C-AA6D-F041F1E8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7F09C-CB05-B0AE-F2F3-B0EC0EDE7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3393E-4831-F03C-0B04-9F83F95A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AD5B4-D3DF-8B95-51FF-1055A9B0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0E2BA-5B67-F7F8-CC0A-75879962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3A3D-841B-192A-04BF-18E32226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8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EE2E8-1A54-CD8B-765C-846094C0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854C7-7751-CBCC-4D05-1C0DF287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BB2D-5AD3-976D-77A0-5FD9D218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5CFA-F0EA-4EB4-A686-EC59AB215E3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416D9-89A1-DE79-43CF-8DD5B9E7A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185D-8F52-589D-28DA-D805E2E9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F2E4-12B6-48E5-B4A3-3C352002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21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DD3A2-FA2A-11AA-5D67-51D17CA6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1" t="15852" r="12999" b="7852"/>
          <a:stretch/>
        </p:blipFill>
        <p:spPr>
          <a:xfrm>
            <a:off x="883921" y="402223"/>
            <a:ext cx="10478786" cy="59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23C50-1AE7-5848-1347-C41283DF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7" t="16444" r="9750" b="12889"/>
          <a:stretch/>
        </p:blipFill>
        <p:spPr>
          <a:xfrm>
            <a:off x="934720" y="1127760"/>
            <a:ext cx="100685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DC597-797D-D0E1-603F-FB130C13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00" t="15112" r="15250" b="7555"/>
          <a:stretch/>
        </p:blipFill>
        <p:spPr>
          <a:xfrm>
            <a:off x="1239521" y="467359"/>
            <a:ext cx="10025116" cy="6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6BBBF-4F06-F48D-7722-C56D6533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3" t="17630" r="1917" b="10962"/>
          <a:stretch/>
        </p:blipFill>
        <p:spPr>
          <a:xfrm>
            <a:off x="193040" y="1209040"/>
            <a:ext cx="11765280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119B-7637-6029-2FA3-F17B0DA1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67CB6-0A47-9D00-CCCC-6DE1CA8C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Future Leader Forum– small group interaction with business leaders “How has your business been affected by inflation”</a:t>
            </a:r>
          </a:p>
          <a:p>
            <a:pPr marL="0" indent="0">
              <a:buNone/>
            </a:pPr>
            <a:r>
              <a:rPr lang="en-GB" dirty="0"/>
              <a:t>Business Trips</a:t>
            </a:r>
          </a:p>
          <a:p>
            <a:pPr marL="0" indent="0">
              <a:buNone/>
            </a:pPr>
            <a:r>
              <a:rPr lang="en-GB" dirty="0"/>
              <a:t>Eunoia Speaker programme</a:t>
            </a:r>
          </a:p>
          <a:p>
            <a:pPr marL="0" indent="0">
              <a:buNone/>
            </a:pPr>
            <a:r>
              <a:rPr lang="en-GB" dirty="0"/>
              <a:t>Young Enterprise</a:t>
            </a:r>
          </a:p>
          <a:p>
            <a:pPr marL="0" indent="0">
              <a:buNone/>
            </a:pPr>
            <a:r>
              <a:rPr lang="en-GB" dirty="0"/>
              <a:t>Mini MBA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3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3235AF-4624-669A-53B4-186D0497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30" y="1745615"/>
            <a:ext cx="45339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ios divided over release strategy, as Cineworld and Warner Bros agree  deal -Toy World Magazine | The business magazine with a passion for toys">
            <a:extLst>
              <a:ext uri="{FF2B5EF4-FFF2-40B4-BE49-F238E27FC236}">
                <a16:creationId xmlns:a16="http://schemas.microsoft.com/office/drawing/2014/main" id="{2D4805BD-A662-E34E-B974-F11CE5F7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106426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guar Land Rover | Centre for Advanced Photonics and Electronics">
            <a:extLst>
              <a:ext uri="{FF2B5EF4-FFF2-40B4-BE49-F238E27FC236}">
                <a16:creationId xmlns:a16="http://schemas.microsoft.com/office/drawing/2014/main" id="{6C76931A-D3F0-1905-664D-ADD189AC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30" y="3900805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gn in to your LIBF account">
            <a:extLst>
              <a:ext uri="{FF2B5EF4-FFF2-40B4-BE49-F238E27FC236}">
                <a16:creationId xmlns:a16="http://schemas.microsoft.com/office/drawing/2014/main" id="{E931B08B-EE7C-DF86-7C1C-7F3BC4E7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91" y="2895600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945991D-1CCA-C8F3-1D01-403C4BA9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655378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tar | LinkedIn">
            <a:extLst>
              <a:ext uri="{FF2B5EF4-FFF2-40B4-BE49-F238E27FC236}">
                <a16:creationId xmlns:a16="http://schemas.microsoft.com/office/drawing/2014/main" id="{EB66141C-128F-01F9-2DEF-9F8D22D9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80" y="39139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113CFBA-2F8E-68F0-32B1-8CCAFCB5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43" y="3008936"/>
            <a:ext cx="2924961" cy="9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7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5EB483AD8BB41B0DF0310DD362FD2" ma:contentTypeVersion="20" ma:contentTypeDescription="Create a new document." ma:contentTypeScope="" ma:versionID="80d9477b1245daab0afc13de54833a9f">
  <xsd:schema xmlns:xsd="http://www.w3.org/2001/XMLSchema" xmlns:xs="http://www.w3.org/2001/XMLSchema" xmlns:p="http://schemas.microsoft.com/office/2006/metadata/properties" xmlns:ns1="http://schemas.microsoft.com/sharepoint/v3" xmlns:ns2="db9d6834-c486-4196-8021-abb6297e822c" xmlns:ns3="e89f0596-cf3c-46b7-8fb5-aca9e9b3b187" targetNamespace="http://schemas.microsoft.com/office/2006/metadata/properties" ma:root="true" ma:fieldsID="c6d2cfff637a59a06934cd63e0080818" ns1:_="" ns2:_="" ns3:_="">
    <xsd:import namespace="http://schemas.microsoft.com/sharepoint/v3"/>
    <xsd:import namespace="db9d6834-c486-4196-8021-abb6297e822c"/>
    <xsd:import namespace="e89f0596-cf3c-46b7-8fb5-aca9e9b3b1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d6834-c486-4196-8021-abb6297e82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85c71d2-d658-4673-a29d-12dc7342268b}" ma:internalName="TaxCatchAll" ma:showField="CatchAllData" ma:web="db9d6834-c486-4196-8021-abb6297e8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f0596-cf3c-46b7-8fb5-aca9e9b3b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4ae192e-5350-4ba9-8d5f-866a8392a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b9d6834-c486-4196-8021-abb6297e822c" xsi:nil="true"/>
    <_ip_UnifiedCompliancePolicyProperties xmlns="http://schemas.microsoft.com/sharepoint/v3" xsi:nil="true"/>
    <lcf76f155ced4ddcb4097134ff3c332f xmlns="e89f0596-cf3c-46b7-8fb5-aca9e9b3b187">
      <Terms xmlns="http://schemas.microsoft.com/office/infopath/2007/PartnerControls"/>
    </lcf76f155ced4ddcb4097134ff3c332f>
    <_dlc_DocId xmlns="db9d6834-c486-4196-8021-abb6297e822c">57UPJMDKV6R4-841372050-329340</_dlc_DocId>
    <_dlc_DocIdUrl xmlns="db9d6834-c486-4196-8021-abb6297e822c">
      <Url>https://bloxhamschool.sharepoint.com/teams/Marketing/_layouts/15/DocIdRedir.aspx?ID=57UPJMDKV6R4-841372050-329340</Url>
      <Description>57UPJMDKV6R4-841372050-329340</Description>
    </_dlc_DocIdUrl>
  </documentManagement>
</p:properties>
</file>

<file path=customXml/itemProps1.xml><?xml version="1.0" encoding="utf-8"?>
<ds:datastoreItem xmlns:ds="http://schemas.openxmlformats.org/officeDocument/2006/customXml" ds:itemID="{1D9F1E62-3110-4FA4-B9ED-546D6E186B06}"/>
</file>

<file path=customXml/itemProps2.xml><?xml version="1.0" encoding="utf-8"?>
<ds:datastoreItem xmlns:ds="http://schemas.openxmlformats.org/officeDocument/2006/customXml" ds:itemID="{EA34CBF8-1978-4FD5-8399-29751E132546}"/>
</file>

<file path=customXml/itemProps3.xml><?xml version="1.0" encoding="utf-8"?>
<ds:datastoreItem xmlns:ds="http://schemas.openxmlformats.org/officeDocument/2006/customXml" ds:itemID="{A30AC348-A8C2-4FE5-91F4-B9D6FEEC744E}"/>
</file>

<file path=customXml/itemProps4.xml><?xml version="1.0" encoding="utf-8"?>
<ds:datastoreItem xmlns:ds="http://schemas.openxmlformats.org/officeDocument/2006/customXml" ds:itemID="{FB2E1C68-42B5-460C-B10D-5E132B769A03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Enrichment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Clitheroe</dc:creator>
  <cp:lastModifiedBy>Sara Clitheroe</cp:lastModifiedBy>
  <cp:revision>1</cp:revision>
  <dcterms:created xsi:type="dcterms:W3CDTF">2024-02-07T17:32:32Z</dcterms:created>
  <dcterms:modified xsi:type="dcterms:W3CDTF">2025-02-05T10:15:00Z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0x0101009195EB483AD8BB41B0DF0310DD362FD2</vt:lpwstr>
  </property>
  <property fmtid="{D5CDD505-2E9C-101B-9397-08002B2CF9AE}" pid="3" name="_dlc_DocIdItemGuid">
    <vt:lpwstr>31ec343d-b2e1-4a1f-a3a6-5ffc2080c8d3</vt:lpwstr>
  </property>
</Properties>
</file>